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9" r:id="rId2"/>
  </p:sldIdLst>
  <p:sldSz cx="30275213" cy="42803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2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7EAA"/>
    <a:srgbClr val="0039AC"/>
    <a:srgbClr val="FAFCFE"/>
    <a:srgbClr val="8BD8E9"/>
    <a:srgbClr val="1672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밝은 스타일 2 - 강조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밝은 스타일 2 - 강조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384" autoAdjust="0"/>
  </p:normalViewPr>
  <p:slideViewPr>
    <p:cSldViewPr snapToGrid="0" showGuides="1">
      <p:cViewPr varScale="1">
        <p:scale>
          <a:sx n="18" d="100"/>
          <a:sy n="18" d="100"/>
        </p:scale>
        <p:origin x="3024" y="60"/>
      </p:cViewPr>
      <p:guideLst>
        <p:guide orient="horz" pos="13482"/>
        <p:guide pos="953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7005156"/>
            <a:ext cx="25733931" cy="14902051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1887"/>
            <a:ext cx="22706410" cy="10334331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2025-07-25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5593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2025-07-25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01686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78904"/>
            <a:ext cx="6528093" cy="36274211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78904"/>
            <a:ext cx="19205838" cy="36274211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2025-07-25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2557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슬라이드">
    <p:bg>
      <p:bgPr>
        <a:blipFill dpi="0" rotWithShape="1">
          <a:blip r:embed="rId2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8815BA64-1305-546C-82DE-FE1D6AF29D4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-2" y="-2"/>
            <a:ext cx="30275214" cy="42803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373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2025-07-25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5059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1229"/>
            <a:ext cx="26112371" cy="17805173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44846"/>
            <a:ext cx="26112371" cy="9363320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2025-07-25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0385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4520"/>
            <a:ext cx="12866966" cy="2715859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94520"/>
            <a:ext cx="12866966" cy="27158594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2025-07-25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7961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78913"/>
            <a:ext cx="26112371" cy="8273416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92870"/>
            <a:ext cx="12807832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635264"/>
            <a:ext cx="12807832" cy="2299711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92870"/>
            <a:ext cx="12870909" cy="5142393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635264"/>
            <a:ext cx="12870909" cy="22997117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2025-07-25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9555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2025-07-25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391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2025-07-25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69608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62959"/>
            <a:ext cx="15326827" cy="30418415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2025-07-25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3000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53584"/>
            <a:ext cx="9764544" cy="9987545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62959"/>
            <a:ext cx="15326827" cy="30418415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841129"/>
            <a:ext cx="9764544" cy="23789780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932E5-3E63-4F7E-B20A-72D271D27EBC}" type="datetimeFigureOut">
              <a:rPr lang="ko-KR" altLang="en-US" smtClean="0"/>
              <a:t>2025-07-25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9119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8913"/>
            <a:ext cx="26112371" cy="82734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4520"/>
            <a:ext cx="26112371" cy="271585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932E5-3E63-4F7E-B20A-72D271D27EBC}" type="datetimeFigureOut">
              <a:rPr lang="ko-KR" altLang="en-US" smtClean="0"/>
              <a:t>2025-07-25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72756"/>
            <a:ext cx="10217884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72756"/>
            <a:ext cx="6811923" cy="227890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2F62B-2829-46B8-8E58-6E7D26A21CE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2932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  <p:sldLayoutId id="2147483792" r:id="rId12"/>
  </p:sldLayoutIdLst>
  <p:txStyles>
    <p:titleStyle>
      <a:lvl1pPr algn="l" defTabSz="3027487" rtl="0" eaLnBrk="1" latinLnBrk="1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1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1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1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사각형: 둥근 모서리 1">
            <a:extLst>
              <a:ext uri="{FF2B5EF4-FFF2-40B4-BE49-F238E27FC236}">
                <a16:creationId xmlns:a16="http://schemas.microsoft.com/office/drawing/2014/main" id="{9299C772-F2FF-B75B-94E6-17E2BD099424}"/>
              </a:ext>
            </a:extLst>
          </p:cNvPr>
          <p:cNvSpPr/>
          <p:nvPr/>
        </p:nvSpPr>
        <p:spPr>
          <a:xfrm>
            <a:off x="355459" y="6134100"/>
            <a:ext cx="29564295" cy="3617326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noFill/>
          </a:ln>
          <a:effectLst>
            <a:innerShdw blurRad="63500" dist="50800" dir="16200000">
              <a:prstClr val="black">
                <a:alpha val="21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33907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C47A33C-B347-AF92-2B52-CCBACBA4B63C}"/>
              </a:ext>
            </a:extLst>
          </p:cNvPr>
          <p:cNvSpPr txBox="1"/>
          <p:nvPr/>
        </p:nvSpPr>
        <p:spPr>
          <a:xfrm>
            <a:off x="1" y="1148843"/>
            <a:ext cx="30275212" cy="1446550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ko-KR" sz="88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Title</a:t>
            </a:r>
            <a:endParaRPr lang="ko-KR" altLang="ko-KR" sz="8800" kern="100" dirty="0">
              <a:ln>
                <a:solidFill>
                  <a:srgbClr val="000000">
                    <a:alpha val="1000"/>
                  </a:srgbClr>
                </a:solidFill>
              </a:ln>
              <a:solidFill>
                <a:schemeClr val="bg1"/>
              </a:solidFill>
              <a:latin typeface="Century" panose="020406040505050203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96AF96-FC82-6CCF-6751-F40E27799934}"/>
              </a:ext>
            </a:extLst>
          </p:cNvPr>
          <p:cNvSpPr txBox="1"/>
          <p:nvPr/>
        </p:nvSpPr>
        <p:spPr>
          <a:xfrm>
            <a:off x="1" y="2983108"/>
            <a:ext cx="30275212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8767" marR="1097534" algn="ctr" latinLnBrk="1"/>
            <a:r>
              <a:rPr lang="en-US" altLang="ko-KR" sz="6000" b="1" u="sng" kern="100" dirty="0" err="1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Gildong</a:t>
            </a:r>
            <a:r>
              <a:rPr lang="en-US" altLang="ko-KR" sz="6000" b="1" u="sng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 Hong</a:t>
            </a:r>
            <a:r>
              <a:rPr lang="en-US" altLang="ko-KR" sz="6000" b="1" u="sng" kern="100" baseline="300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1</a:t>
            </a:r>
            <a:r>
              <a:rPr lang="en-US" altLang="ko-KR" sz="60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, Jessica Kim</a:t>
            </a:r>
            <a:r>
              <a:rPr lang="en-US" altLang="ko-KR" sz="6000" b="1" kern="100" baseline="300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2</a:t>
            </a:r>
            <a:endParaRPr lang="ko-KR" altLang="ko-KR" sz="6000" kern="100" dirty="0">
              <a:ln>
                <a:solidFill>
                  <a:srgbClr val="000000">
                    <a:alpha val="1000"/>
                  </a:srgbClr>
                </a:solidFill>
              </a:ln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548767" marR="1097534" algn="ctr" latinLnBrk="1"/>
            <a:r>
              <a:rPr lang="en-US" altLang="ko-KR" sz="4800" b="1" i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rgbClr val="FFFF00"/>
                </a:solidFill>
                <a:latin typeface="Times New Roman" panose="02020603050405020304" pitchFamily="18" charset="0"/>
                <a:ea typeface="바탕" panose="02030600000101010101" pitchFamily="18" charset="-127"/>
                <a:cs typeface="Times New Roman" panose="02020603050405020304" pitchFamily="18" charset="0"/>
              </a:rPr>
              <a:t>(Please underline the name of presenting author)</a:t>
            </a:r>
            <a:endParaRPr lang="ko-KR" altLang="ko-KR" sz="4800" b="1" kern="100" dirty="0">
              <a:ln>
                <a:solidFill>
                  <a:srgbClr val="000000">
                    <a:alpha val="1000"/>
                  </a:srgbClr>
                </a:solidFill>
              </a:ln>
              <a:solidFill>
                <a:srgbClr val="FFFF00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  <a:p>
            <a:pPr marL="548767" marR="1097534" algn="ctr" latinLnBrk="1"/>
            <a:r>
              <a:rPr lang="en-US" altLang="ko-KR" sz="4800" b="1" i="1" kern="100" baseline="300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1</a:t>
            </a:r>
            <a:r>
              <a:rPr lang="en-US" altLang="ko-KR" sz="4800" b="1" i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Department, Affiliation, Country, </a:t>
            </a:r>
            <a:r>
              <a:rPr lang="en-US" altLang="ko-KR" sz="4800" b="1" i="1" kern="100" baseline="300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2</a:t>
            </a:r>
            <a:r>
              <a:rPr lang="en-US" altLang="ko-KR" sz="4800" b="1" i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solidFill>
                  <a:schemeClr val="bg1"/>
                </a:solidFill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Department, Affiliation, Country</a:t>
            </a:r>
            <a:endParaRPr lang="ko-KR" altLang="ko-KR" sz="4800" b="1" kern="100" dirty="0">
              <a:ln>
                <a:solidFill>
                  <a:srgbClr val="000000">
                    <a:alpha val="1000"/>
                  </a:srgbClr>
                </a:solidFill>
              </a:ln>
              <a:solidFill>
                <a:schemeClr val="bg1"/>
              </a:solidFill>
              <a:latin typeface="맑은 고딕" panose="020B0503020000020004" pitchFamily="50" charset="-127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57D075-FE2D-FF1A-42D8-3839CD373935}"/>
              </a:ext>
            </a:extLst>
          </p:cNvPr>
          <p:cNvSpPr txBox="1"/>
          <p:nvPr/>
        </p:nvSpPr>
        <p:spPr>
          <a:xfrm>
            <a:off x="793219" y="7410890"/>
            <a:ext cx="149727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8767" marR="1097534" latinLnBrk="1"/>
            <a:r>
              <a:rPr lang="en-US" altLang="ko-KR" sz="6000" b="1" kern="100" dirty="0">
                <a:ln>
                  <a:solidFill>
                    <a:srgbClr val="000000">
                      <a:alpha val="1000"/>
                    </a:srgbClr>
                  </a:solidFill>
                </a:ln>
                <a:latin typeface="Times New Roman" panose="02020603050405020304" pitchFamily="18" charset="0"/>
                <a:ea typeface="맑은 고딕" panose="020B0503020000020004" pitchFamily="50" charset="-127"/>
                <a:cs typeface="Times New Roman" panose="02020603050405020304" pitchFamily="18" charset="0"/>
              </a:rPr>
              <a:t>Ex) Background</a:t>
            </a:r>
            <a:endParaRPr lang="ko-KR" altLang="ko-KR" sz="6000" b="1" kern="100" dirty="0">
              <a:ln>
                <a:solidFill>
                  <a:srgbClr val="000000">
                    <a:alpha val="1000"/>
                  </a:srgbClr>
                </a:solidFill>
              </a:ln>
              <a:latin typeface="Times New Roman" panose="02020603050405020304" pitchFamily="18" charset="0"/>
              <a:ea typeface="맑은 고딕" panose="020B0503020000020004" pitchFamily="50" charset="-127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9B7D1B0-10FD-BC25-B674-3472879EA93A}"/>
              </a:ext>
            </a:extLst>
          </p:cNvPr>
          <p:cNvSpPr txBox="1"/>
          <p:nvPr/>
        </p:nvSpPr>
        <p:spPr>
          <a:xfrm>
            <a:off x="793219" y="8629753"/>
            <a:ext cx="149727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48767" marR="1097534" latinLnBrk="1"/>
            <a:r>
              <a:rPr lang="en-US" altLang="ko-KR" sz="4000" kern="100" dirty="0">
                <a:ln>
                  <a:solidFill>
                    <a:srgbClr val="000000">
                      <a:alpha val="1000"/>
                    </a:srgbClr>
                  </a:solidFill>
                </a:ln>
                <a:latin typeface="Arial" panose="020B0604020202020204" pitchFamily="34" charset="0"/>
                <a:ea typeface="맑은 고딕" panose="020B0503020000020004" pitchFamily="50" charset="-127"/>
                <a:cs typeface="Arial" panose="020B0604020202020204" pitchFamily="34" charset="0"/>
              </a:rPr>
              <a:t>Ex) Body Contents </a:t>
            </a:r>
            <a:endParaRPr lang="ko-KR" altLang="ko-KR" sz="4000" kern="100" dirty="0">
              <a:ln>
                <a:solidFill>
                  <a:srgbClr val="000000">
                    <a:alpha val="1000"/>
                  </a:srgbClr>
                </a:solidFill>
              </a:ln>
              <a:latin typeface="Arial" panose="020B0604020202020204" pitchFamily="34" charset="0"/>
              <a:ea typeface="맑은 고딕" panose="020B0503020000020004" pitchFamily="50" charset="-127"/>
              <a:cs typeface="Arial" panose="020B0604020202020204" pitchFamily="34" charset="0"/>
            </a:endParaRPr>
          </a:p>
        </p:txBody>
      </p:sp>
      <p:graphicFrame>
        <p:nvGraphicFramePr>
          <p:cNvPr id="7" name="표 6">
            <a:extLst>
              <a:ext uri="{FF2B5EF4-FFF2-40B4-BE49-F238E27FC236}">
                <a16:creationId xmlns:a16="http://schemas.microsoft.com/office/drawing/2014/main" id="{91239AC8-CF5F-2891-9CE9-CF74D42B07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2850534"/>
              </p:ext>
            </p:extLst>
          </p:nvPr>
        </p:nvGraphicFramePr>
        <p:xfrm>
          <a:off x="1454056" y="10596721"/>
          <a:ext cx="26940380" cy="88502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4115">
                  <a:extLst>
                    <a:ext uri="{9D8B030D-6E8A-4147-A177-3AD203B41FA5}">
                      <a16:colId xmlns:a16="http://schemas.microsoft.com/office/drawing/2014/main" val="1422629206"/>
                    </a:ext>
                  </a:extLst>
                </a:gridCol>
                <a:gridCol w="20816265">
                  <a:extLst>
                    <a:ext uri="{9D8B030D-6E8A-4147-A177-3AD203B41FA5}">
                      <a16:colId xmlns:a16="http://schemas.microsoft.com/office/drawing/2014/main" val="3385658526"/>
                    </a:ext>
                  </a:extLst>
                </a:gridCol>
              </a:tblGrid>
              <a:tr h="1081227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7200" b="1" i="1" kern="1200" dirty="0">
                          <a:solidFill>
                            <a:srgbClr val="005864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Information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8292">
                        <a:alpha val="30196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6069946"/>
                  </a:ext>
                </a:extLst>
              </a:tr>
              <a:tr h="2004034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ko-KR" sz="6000" b="1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Format</a:t>
                      </a:r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endParaRPr lang="ko-KR" altLang="en-US" sz="600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atinLnBrk="0"/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• </a:t>
                      </a:r>
                      <a:r>
                        <a:rPr lang="en-US" altLang="ko-KR" sz="60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P</a:t>
                      </a:r>
                      <a:r>
                        <a:rPr lang="en-US" altLang="ko-KR" sz="6000" b="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oster </a:t>
                      </a:r>
                      <a:r>
                        <a:rPr lang="ko-KR" altLang="ko-KR" sz="6000" b="0" dirty="0" err="1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should</a:t>
                      </a:r>
                      <a:r>
                        <a:rPr lang="ko-KR" altLang="ko-KR" sz="60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b="0" dirty="0" err="1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be</a:t>
                      </a:r>
                      <a:r>
                        <a:rPr lang="ko-KR" altLang="ko-KR" sz="60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b="0" dirty="0" err="1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prepared</a:t>
                      </a:r>
                      <a:r>
                        <a:rPr lang="ko-KR" altLang="ko-KR" sz="6000" b="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b="1" dirty="0" err="1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in</a:t>
                      </a:r>
                      <a:r>
                        <a:rPr lang="ko-KR" altLang="ko-KR" sz="6000" b="1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b="1" dirty="0" err="1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English</a:t>
                      </a:r>
                      <a:r>
                        <a:rPr lang="ko-KR" altLang="ko-KR" sz="6000" b="1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.</a:t>
                      </a:r>
                    </a:p>
                    <a:p>
                      <a:pPr latinLnBrk="0"/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• </a:t>
                      </a:r>
                      <a:r>
                        <a:rPr lang="en-US" altLang="ko-KR" sz="6000" b="1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Poster Size: A0 (W 84.1cm X H 118.9cm)</a:t>
                      </a:r>
                      <a:endParaRPr lang="ko-KR" altLang="en-US" sz="600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0865754"/>
                  </a:ext>
                </a:extLst>
              </a:tr>
              <a:tr h="2004034"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6000" b="1" dirty="0">
                          <a:ln>
                            <a:solidFill>
                              <a:srgbClr val="0039AC">
                                <a:alpha val="1000"/>
                              </a:srgbClr>
                            </a:solidFill>
                          </a:ln>
                          <a:latin typeface="+mn-lt"/>
                          <a:cs typeface="Arial" panose="020B0604020202020204" pitchFamily="34" charset="0"/>
                        </a:rPr>
                        <a:t>Categories</a:t>
                      </a:r>
                      <a:endParaRPr lang="ko-KR" altLang="en-US" sz="600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ko-KR" sz="6000" b="1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•</a:t>
                      </a:r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altLang="ko-KR" sz="6000" b="1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Background, Methods, Results, Conclusion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-Keywords are optional.</a:t>
                      </a:r>
                      <a:endParaRPr lang="ko-KR" altLang="en-US" sz="600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9942468"/>
                  </a:ext>
                </a:extLst>
              </a:tr>
              <a:tr h="2004034">
                <a:tc>
                  <a:txBody>
                    <a:bodyPr/>
                    <a:lstStyle/>
                    <a:p>
                      <a:pPr algn="l" latinLnBrk="0"/>
                      <a:r>
                        <a:rPr lang="ko-KR" altLang="ko-KR" sz="6000" b="1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Font</a:t>
                      </a:r>
                      <a:endParaRPr lang="ko-KR" altLang="ko-KR" sz="600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latinLnBrk="0"/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ko-KR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• </a:t>
                      </a:r>
                      <a:r>
                        <a:rPr lang="en-US" altLang="ko-KR" sz="6000" dirty="0">
                          <a:solidFill>
                            <a:schemeClr val="tx1"/>
                          </a:solidFill>
                          <a:latin typeface="+mn-lt"/>
                          <a:cs typeface="Calibri" panose="020F0502020204030204" pitchFamily="34" charset="0"/>
                        </a:rPr>
                        <a:t>Use basic fonts such as Arial, Calibri, or Times New Roman, with a minimum size of 36 points or larger (recommended).</a:t>
                      </a:r>
                      <a:endParaRPr lang="ko-KR" altLang="ko-KR" sz="6000" dirty="0">
                        <a:solidFill>
                          <a:schemeClr val="tx1"/>
                        </a:solidFill>
                        <a:latin typeface="+mn-lt"/>
                        <a:cs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4449979"/>
                  </a:ext>
                </a:extLst>
              </a:tr>
              <a:tr h="1649393">
                <a:tc gridSpan="2">
                  <a:txBody>
                    <a:bodyPr/>
                    <a:lstStyle/>
                    <a:p>
                      <a:pPr algn="ctr"/>
                      <a:r>
                        <a:rPr lang="en-US" altLang="ko-KR" sz="6000" b="1" dirty="0">
                          <a:solidFill>
                            <a:srgbClr val="FFFF00"/>
                          </a:solidFill>
                          <a:latin typeface="+mn-lt"/>
                          <a:cs typeface="Calibri" panose="020F0502020204030204" pitchFamily="34" charset="0"/>
                        </a:rPr>
                        <a:t>Please remove this box when you make your poster.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4848801"/>
                  </a:ext>
                </a:extLst>
              </a:tr>
            </a:tbl>
          </a:graphicData>
        </a:graphic>
      </p:graphicFrame>
      <p:pic>
        <p:nvPicPr>
          <p:cNvPr id="8" name="그림 7" descr="텍스트, 폰트, 그래픽, 그래픽 디자인이(가) 표시된 사진&#10;&#10;AI 생성 콘텐츠는 정확하지 않을 수 있습니다.">
            <a:extLst>
              <a:ext uri="{FF2B5EF4-FFF2-40B4-BE49-F238E27FC236}">
                <a16:creationId xmlns:a16="http://schemas.microsoft.com/office/drawing/2014/main" id="{4D3696D0-57D5-DFA1-2240-B56DA37365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25929" y="353947"/>
            <a:ext cx="3993824" cy="766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0449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2007 - 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1115</TotalTime>
  <Words>112</Words>
  <Application>Microsoft Office PowerPoint</Application>
  <PresentationFormat>사용자 지정</PresentationFormat>
  <Paragraphs>16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맑은 고딕</vt:lpstr>
      <vt:lpstr>Arial</vt:lpstr>
      <vt:lpstr>Calibri</vt:lpstr>
      <vt:lpstr>Calibri Light</vt:lpstr>
      <vt:lpstr>Century</vt:lpstr>
      <vt:lpstr>Times New Roman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이 바다</dc:creator>
  <cp:lastModifiedBy>민주 이</cp:lastModifiedBy>
  <cp:revision>53</cp:revision>
  <dcterms:created xsi:type="dcterms:W3CDTF">2022-11-11T07:59:50Z</dcterms:created>
  <dcterms:modified xsi:type="dcterms:W3CDTF">2025-07-25T02:03:54Z</dcterms:modified>
</cp:coreProperties>
</file>