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Guidelines" id="{A0F486E3-21A7-4D68-96D9-7D0CA14D9C8C}">
          <p14:sldIdLst>
            <p14:sldId id="256"/>
          </p14:sldIdLst>
        </p14:section>
        <p14:section name="Template" id="{9ACCBB9D-11FF-40E4-9020-EEB7614F853F}">
          <p14:sldIdLst>
            <p14:sldId id="257"/>
            <p14:sldId id="258"/>
            <p14:sldId id="259"/>
            <p14:sldId id="26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5" autoAdjust="0"/>
    <p:restoredTop sz="94660"/>
  </p:normalViewPr>
  <p:slideViewPr>
    <p:cSldViewPr snapToGrid="0">
      <p:cViewPr>
        <p:scale>
          <a:sx n="75" d="100"/>
          <a:sy n="75" d="100"/>
        </p:scale>
        <p:origin x="324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52A341D-89D0-ABDB-D5EB-06D055A6EE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9B45B69-35BF-B24A-FE55-1860AA757F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3FDB8B3-C048-D319-907E-5C87E090B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B9C1C-7F64-4CCF-B1FA-7027331FEF44}" type="datetimeFigureOut">
              <a:rPr lang="ko-KR" altLang="en-US" smtClean="0"/>
              <a:t>2025-07-17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34CD580-51FD-3C30-B4AA-4521E562E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F34CA9F-7C40-0D2A-26EF-0594A4D14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7CAE-A14C-46AA-A7AE-B78DB5A67F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9818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AA21D00-501A-51B1-49F9-41A699E5A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79CCB02-DF4D-AC81-6A89-204E958080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E571B42-78F5-CFE8-13AF-5892350D3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B9C1C-7F64-4CCF-B1FA-7027331FEF44}" type="datetimeFigureOut">
              <a:rPr lang="ko-KR" altLang="en-US" smtClean="0"/>
              <a:t>2025-07-17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5B39EDF-4A06-ADDB-DCE6-411A79C40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D57160-FF46-5D2A-6DB5-6A00231A7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7CAE-A14C-46AA-A7AE-B78DB5A67F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9345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1E55E1B-4130-558D-1081-50912DD73F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A16052A-5BFE-241D-3438-55BE3AFD3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22C5602-FAD0-E1D1-7C8B-DDCBB067A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B9C1C-7F64-4CCF-B1FA-7027331FEF44}" type="datetimeFigureOut">
              <a:rPr lang="ko-KR" altLang="en-US" smtClean="0"/>
              <a:t>2025-07-17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91EF0E4-CA2C-E1C0-77E3-9CC9A897B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B932F0F-9AB4-67C8-69AC-85C4F4CA7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7CAE-A14C-46AA-A7AE-B78DB5A67F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8472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0D8A2D2-5E92-45E6-1EC9-9A3BDFD46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F886D55-1EC7-620A-31B9-CCFA3DAE9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36A8329-85AF-FFA6-9FE5-92FBFA2DD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B9C1C-7F64-4CCF-B1FA-7027331FEF44}" type="datetimeFigureOut">
              <a:rPr lang="ko-KR" altLang="en-US" smtClean="0"/>
              <a:t>2025-07-17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A52ADED-D860-0B52-2A9C-724D2C688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216EB79-6695-0440-7900-923A1CB69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7CAE-A14C-46AA-A7AE-B78DB5A67F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1425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EFDC990-6130-9E6E-1CAF-F19DD4C48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4A23905-DE36-4E84-E499-65061ED6B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28DEF6A-02FD-36C6-46E4-0B3DA79E1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B9C1C-7F64-4CCF-B1FA-7027331FEF44}" type="datetimeFigureOut">
              <a:rPr lang="ko-KR" altLang="en-US" smtClean="0"/>
              <a:t>2025-07-17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40D074F-BDC1-2A43-2501-D3FF0CD48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0659125-5D95-2FF0-FBF0-2347BE86B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7CAE-A14C-46AA-A7AE-B78DB5A67F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6665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89222D7-0671-7877-F4FA-D8A32E6C4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D223A98-468E-563B-B8E1-9D8A900161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B70FF91-5527-E719-D448-98E1413E52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4F790E7-5766-380B-A71F-EA23D13AA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B9C1C-7F64-4CCF-B1FA-7027331FEF44}" type="datetimeFigureOut">
              <a:rPr lang="ko-KR" altLang="en-US" smtClean="0"/>
              <a:t>2025-07-17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74436F1-3F70-C2FD-2DA2-DF14146D0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EB0EA32-5615-60CA-13E7-7AEB9B5C6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7CAE-A14C-46AA-A7AE-B78DB5A67F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7617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AFE8C35-F146-CE11-940B-9616CCDDE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9689ED3-0E27-1588-BF09-1E84C3D98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9FACAB7-23C9-4EB7-1940-00F0314EC7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980DBD26-542E-2375-1E9A-36D32E71E6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A08CEA40-D224-B0E8-55C6-16CF41E779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2D7806DA-EA49-CBC7-80CB-BD9EEEE19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B9C1C-7F64-4CCF-B1FA-7027331FEF44}" type="datetimeFigureOut">
              <a:rPr lang="ko-KR" altLang="en-US" smtClean="0"/>
              <a:t>2025-07-17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32F4E518-7C75-EA17-8589-9E5E00507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2607CF4-8D75-A53B-4A4E-F3A4F1D30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7CAE-A14C-46AA-A7AE-B78DB5A67F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3669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4809D49-A475-B317-7812-5FFCE099F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A738D65-5DEF-CCC4-A4BA-9C038EAAF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B9C1C-7F64-4CCF-B1FA-7027331FEF44}" type="datetimeFigureOut">
              <a:rPr lang="ko-KR" altLang="en-US" smtClean="0"/>
              <a:t>2025-07-17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3420C395-0BE0-3AAC-42B4-A9847C4A7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D61BA3A-E8A1-2C5C-D700-375770EFB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7CAE-A14C-46AA-A7AE-B78DB5A67F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0987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C7FFF3ED-C9F2-1BAA-A285-AE0008264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B9C1C-7F64-4CCF-B1FA-7027331FEF44}" type="datetimeFigureOut">
              <a:rPr lang="ko-KR" altLang="en-US" smtClean="0"/>
              <a:t>2025-07-17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2EC0876-1CDC-7A02-C1A4-E6DAE60DE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180F6C7-7E3B-5C3D-5CF8-C7A534210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7CAE-A14C-46AA-A7AE-B78DB5A67F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8016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D3903C7-CBF1-7E8C-2358-76CE45090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266187C-D90A-4BCA-4A0D-CA7ACE00E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E1674B7-7B80-36D1-C9B5-AD308485B4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7ED7BC2-62D1-750E-6189-396ED379D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B9C1C-7F64-4CCF-B1FA-7027331FEF44}" type="datetimeFigureOut">
              <a:rPr lang="ko-KR" altLang="en-US" smtClean="0"/>
              <a:t>2025-07-17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8DC525E-7E8A-52BD-CF3C-FAE5B4204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8E2DD19-95D7-071C-FAA0-D0F5A4C32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7CAE-A14C-46AA-A7AE-B78DB5A67F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6529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88342AE-860D-4F2E-9F53-834FC52E6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9F0D193A-F78D-4F03-19AA-4FD2120621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491C12B-6A0B-430F-9960-9A83705FF6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229006A-ABAC-FFA4-AAA5-DF679CEDF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B9C1C-7F64-4CCF-B1FA-7027331FEF44}" type="datetimeFigureOut">
              <a:rPr lang="ko-KR" altLang="en-US" smtClean="0"/>
              <a:t>2025-07-17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F7ADF66-8ECC-3ACE-6C55-26EEBE3CF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F70899C-7E3C-47E9-AB91-86F4B9105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7CAE-A14C-46AA-A7AE-B78DB5A67F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0210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4AAA1FF-1A2D-B41A-14E6-5D7C10F20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EA191B5-BE2E-EC38-60AF-B7858191A3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A041EE3-1EDA-E658-EED6-81BB5DDC9B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B9C1C-7F64-4CCF-B1FA-7027331FEF44}" type="datetimeFigureOut">
              <a:rPr lang="ko-KR" altLang="en-US" smtClean="0"/>
              <a:t>2025-07-17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95E67C0-BF55-14A2-B36B-FC7DF99082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79C4C43-4953-F764-52C4-F62CD3ABC1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57CAE-A14C-46AA-A7AE-B78DB5A67F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023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648A6042-8500-F67B-91F0-B282EC495B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D8AE22F-A054-7BF5-8432-A8128C3209A0}"/>
              </a:ext>
            </a:extLst>
          </p:cNvPr>
          <p:cNvSpPr txBox="1"/>
          <p:nvPr/>
        </p:nvSpPr>
        <p:spPr>
          <a:xfrm>
            <a:off x="123172" y="67480"/>
            <a:ext cx="961205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[Guidelines] Oral Presentation</a:t>
            </a:r>
          </a:p>
        </p:txBody>
      </p:sp>
      <p:graphicFrame>
        <p:nvGraphicFramePr>
          <p:cNvPr id="8" name="표 7">
            <a:extLst>
              <a:ext uri="{FF2B5EF4-FFF2-40B4-BE49-F238E27FC236}">
                <a16:creationId xmlns:a16="http://schemas.microsoft.com/office/drawing/2014/main" id="{AB7ED16F-838C-1C4D-4587-38ED056738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112604"/>
              </p:ext>
            </p:extLst>
          </p:nvPr>
        </p:nvGraphicFramePr>
        <p:xfrm>
          <a:off x="221616" y="900040"/>
          <a:ext cx="11749805" cy="50579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1945">
                  <a:extLst>
                    <a:ext uri="{9D8B030D-6E8A-4147-A177-3AD203B41FA5}">
                      <a16:colId xmlns:a16="http://schemas.microsoft.com/office/drawing/2014/main" val="1422629206"/>
                    </a:ext>
                  </a:extLst>
                </a:gridCol>
                <a:gridCol w="8687860">
                  <a:extLst>
                    <a:ext uri="{9D8B030D-6E8A-4147-A177-3AD203B41FA5}">
                      <a16:colId xmlns:a16="http://schemas.microsoft.com/office/drawing/2014/main" val="2800019881"/>
                    </a:ext>
                  </a:extLst>
                </a:gridCol>
              </a:tblGrid>
              <a:tr h="49893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1" i="1" kern="1200" dirty="0">
                          <a:solidFill>
                            <a:srgbClr val="005864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Recommendations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6069946"/>
                  </a:ext>
                </a:extLst>
              </a:tr>
              <a:tr h="866410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ko-KR" sz="1600" b="1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Format</a:t>
                      </a:r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0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o-KR" altLang="ko-KR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• </a:t>
                      </a:r>
                      <a:r>
                        <a:rPr lang="ko-KR" altLang="ko-KR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All </a:t>
                      </a:r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presentation </a:t>
                      </a:r>
                      <a:r>
                        <a:rPr lang="ko-KR" altLang="ko-KR" sz="1600" b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should</a:t>
                      </a:r>
                      <a:r>
                        <a:rPr lang="ko-KR" altLang="ko-KR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o-KR" altLang="ko-KR" sz="1600" b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</a:t>
                      </a:r>
                      <a:r>
                        <a:rPr lang="ko-KR" altLang="ko-KR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written</a:t>
                      </a:r>
                      <a:r>
                        <a:rPr lang="ko-KR" altLang="ko-KR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o-KR" altLang="ko-KR" sz="1600" b="1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</a:t>
                      </a:r>
                      <a:r>
                        <a:rPr lang="ko-KR" altLang="ko-KR" sz="16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o-KR" altLang="ko-KR" sz="1600" b="1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English</a:t>
                      </a:r>
                      <a:r>
                        <a:rPr lang="ko-KR" altLang="ko-KR" sz="16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latinLnBrk="0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o-KR" altLang="ko-KR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• </a:t>
                      </a:r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Only MS PowerPoint files (.ppt or .pptx) will be accepted</a:t>
                      </a:r>
                      <a:r>
                        <a:rPr lang="ko-KR" altLang="ko-KR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latinLnBrk="0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o-KR" altLang="ko-KR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• </a:t>
                      </a:r>
                      <a:r>
                        <a:rPr lang="ko-KR" altLang="ko-KR" sz="1600" b="1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Screen</a:t>
                      </a:r>
                      <a:r>
                        <a:rPr lang="ko-KR" altLang="ko-KR" sz="16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o-KR" altLang="ko-KR" sz="1600" b="1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Ratio</a:t>
                      </a:r>
                      <a:r>
                        <a:rPr lang="ko-KR" altLang="ko-KR" sz="16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</a:t>
                      </a:r>
                      <a:r>
                        <a:rPr lang="en-US" altLang="ko-KR" sz="16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r>
                        <a:rPr lang="ko-KR" altLang="ko-KR" sz="16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r>
                        <a:rPr lang="en-US" altLang="ko-KR" sz="16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 only</a:t>
                      </a:r>
                      <a:endParaRPr lang="en-US" altLang="ko-KR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0865754"/>
                  </a:ext>
                </a:extLst>
              </a:tr>
              <a:tr h="866410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6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Presentation length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ko-KR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• </a:t>
                      </a:r>
                      <a:r>
                        <a:rPr lang="en-US" altLang="ko-KR" sz="1600" b="1" baseline="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 minutes (7 minutes talk + 3 minutes Q&amp;A)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6711467"/>
                  </a:ext>
                </a:extLst>
              </a:tr>
              <a:tr h="866410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ko-KR" sz="16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Recommended Headings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ko-KR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•</a:t>
                      </a:r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First slide: </a:t>
                      </a:r>
                      <a:r>
                        <a:rPr lang="ko-KR" altLang="ko-KR" sz="16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Title</a:t>
                      </a:r>
                      <a:r>
                        <a:rPr lang="ko-KR" altLang="ko-KR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</a:t>
                      </a:r>
                      <a:r>
                        <a:rPr lang="ko-KR" altLang="ko-KR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o-KR" altLang="ko-KR" sz="16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author</a:t>
                      </a:r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ko-KR" altLang="ko-KR" sz="16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</a:t>
                      </a:r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r>
                        <a:rPr lang="ko-KR" altLang="ko-KR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’ </a:t>
                      </a:r>
                      <a:r>
                        <a:rPr lang="ko-KR" altLang="ko-KR" sz="16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information</a:t>
                      </a:r>
                      <a:endParaRPr lang="en-US" altLang="ko-KR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 latinLnBrk="0"/>
                      <a:r>
                        <a:rPr lang="ko-KR" altLang="ko-KR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• </a:t>
                      </a:r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From second</a:t>
                      </a:r>
                      <a:r>
                        <a:rPr lang="en-US" altLang="ko-KR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slide: Contents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9942468"/>
                  </a:ext>
                </a:extLst>
              </a:tr>
              <a:tr h="866410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ko-KR" sz="16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Font</a:t>
                      </a:r>
                      <a:endParaRPr lang="ko-KR" altLang="ko-KR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o-KR" altLang="ko-KR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• </a:t>
                      </a:r>
                      <a:r>
                        <a:rPr lang="ko-KR" altLang="ko-KR" sz="16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</a:t>
                      </a:r>
                      <a:r>
                        <a:rPr lang="ko-KR" altLang="ko-KR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basic fonts such as Arial, Calibri, Times New Roman, etc.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4449979"/>
                  </a:ext>
                </a:extLst>
              </a:tr>
              <a:tr h="51422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1" i="1" kern="1200" dirty="0">
                          <a:solidFill>
                            <a:srgbClr val="005864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How to submit your file</a:t>
                      </a:r>
                      <a:endParaRPr lang="ko-KR" altLang="ko-KR" sz="2000" b="1" i="1" kern="1200" dirty="0">
                        <a:solidFill>
                          <a:srgbClr val="005864"/>
                        </a:solidFill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5603500"/>
                  </a:ext>
                </a:extLst>
              </a:tr>
              <a:tr h="554424">
                <a:tc>
                  <a:txBody>
                    <a:bodyPr/>
                    <a:lstStyle/>
                    <a:p>
                      <a:pPr algn="l"/>
                      <a:r>
                        <a:rPr lang="en-US" altLang="ko-KR" sz="16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Submission</a:t>
                      </a:r>
                      <a:endParaRPr lang="ko-KR" altLang="ko-KR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Pre-submission of presentation materials is not necessary. You can check and edit the material in the preview room.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6966984"/>
                  </a:ext>
                </a:extLst>
              </a:tr>
            </a:tbl>
          </a:graphicData>
        </a:graphic>
      </p:graphicFrame>
      <p:sp>
        <p:nvSpPr>
          <p:cNvPr id="9" name="正方形/長方形 3">
            <a:extLst>
              <a:ext uri="{FF2B5EF4-FFF2-40B4-BE49-F238E27FC236}">
                <a16:creationId xmlns:a16="http://schemas.microsoft.com/office/drawing/2014/main" id="{FDA11DDE-44E9-476F-7BD0-478222559E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16" y="5957959"/>
            <a:ext cx="11749805" cy="61311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>
            <a:lvl1pPr latin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en-US" altLang="ja-JP" sz="1200" b="1" dirty="0">
              <a:solidFill>
                <a:srgbClr val="FFFF00"/>
              </a:solidFill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ja-JP" sz="1800" b="1" dirty="0">
                <a:solidFill>
                  <a:srgbClr val="FFFF00"/>
                </a:solidFill>
                <a:ea typeface="Tahoma" panose="020B0604030504040204" pitchFamily="34" charset="0"/>
                <a:cs typeface="Times New Roman" panose="02020603050405020304" pitchFamily="18" charset="0"/>
              </a:rPr>
              <a:t>&lt; Please remove this page when you make your presentation file. &gt;</a:t>
            </a:r>
          </a:p>
          <a:p>
            <a:pPr algn="ctr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altLang="ja-JP" sz="1200" b="1" dirty="0">
              <a:solidFill>
                <a:srgbClr val="FFFF00"/>
              </a:solidFill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45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0C431B9B-26C3-4EAA-CF48-6AEE3F24B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15C6227-1D01-D1DB-7227-A39F82D88943}"/>
              </a:ext>
            </a:extLst>
          </p:cNvPr>
          <p:cNvSpPr txBox="1"/>
          <p:nvPr/>
        </p:nvSpPr>
        <p:spPr>
          <a:xfrm>
            <a:off x="-4469" y="4790126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altLang="ko-KR" sz="20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Department, Affiliation, Country</a:t>
            </a:r>
          </a:p>
          <a:p>
            <a:pPr marL="0" indent="0" algn="ctr">
              <a:buNone/>
            </a:pPr>
            <a:r>
              <a:rPr kumimoji="0" lang="en-US" altLang="ko-K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Recommendation: </a:t>
            </a:r>
            <a:r>
              <a:rPr lang="en-US" altLang="ko-KR" sz="20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20~24pt/ Centered</a:t>
            </a:r>
            <a:r>
              <a:rPr lang="en-US" altLang="ko-KR" sz="20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ko-KR" altLang="ko-KR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89564F-A067-A130-2A1B-93EAF78A4502}"/>
              </a:ext>
            </a:extLst>
          </p:cNvPr>
          <p:cNvSpPr txBox="1"/>
          <p:nvPr/>
        </p:nvSpPr>
        <p:spPr>
          <a:xfrm>
            <a:off x="754284" y="1580945"/>
            <a:ext cx="10683432" cy="19082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Lecture</a:t>
            </a:r>
            <a:r>
              <a:rPr kumimoji="0" lang="ko-KR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 </a:t>
            </a:r>
            <a:r>
              <a:rPr kumimoji="0" lang="en-US" altLang="ko-KR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Title</a:t>
            </a:r>
            <a:br>
              <a:rPr kumimoji="0" lang="en-US" altLang="ko-KR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</a:br>
            <a:r>
              <a:rPr kumimoji="0" lang="en-US" altLang="ko-K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Recommendation: </a:t>
            </a:r>
            <a:r>
              <a:rPr kumimoji="0" lang="en-US" altLang="ko-K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Use basic font such as Time New Roman, Arial etc.</a:t>
            </a:r>
          </a:p>
          <a:p>
            <a:pPr algn="ctr"/>
            <a:r>
              <a:rPr lang="en-US" altLang="ko-KR" sz="2000" b="1" dirty="0"/>
              <a:t>Bold / 38~60pt / Centered</a:t>
            </a:r>
          </a:p>
          <a:p>
            <a:pPr algn="ctr"/>
            <a:endParaRPr lang="ko-KR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2FEFABD-9216-6EDF-67C2-0CCB5D6719DE}"/>
              </a:ext>
            </a:extLst>
          </p:cNvPr>
          <p:cNvSpPr txBox="1"/>
          <p:nvPr/>
        </p:nvSpPr>
        <p:spPr>
          <a:xfrm>
            <a:off x="-4469" y="3920056"/>
            <a:ext cx="1219199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Author Name</a:t>
            </a:r>
            <a:br>
              <a:rPr lang="en-US" altLang="ko-KR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n-US" altLang="ko-K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Recommendation: </a:t>
            </a:r>
            <a:r>
              <a:rPr lang="en-US" altLang="ko-KR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Bold / 20~38pt/ Centered</a:t>
            </a:r>
          </a:p>
        </p:txBody>
      </p:sp>
    </p:spTree>
    <p:extLst>
      <p:ext uri="{BB962C8B-B14F-4D97-AF65-F5344CB8AC3E}">
        <p14:creationId xmlns:p14="http://schemas.microsoft.com/office/powerpoint/2010/main" val="1148965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7FF410A4-502E-4CB9-9950-3585BA0282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2D55591-38AB-2BAC-7E6B-998902B2A2D9}"/>
              </a:ext>
            </a:extLst>
          </p:cNvPr>
          <p:cNvSpPr txBox="1"/>
          <p:nvPr/>
        </p:nvSpPr>
        <p:spPr>
          <a:xfrm>
            <a:off x="291768" y="5029839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altLang="ko-KR" sz="2000" i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Department, Affiliation, Country</a:t>
            </a:r>
          </a:p>
          <a:p>
            <a:pPr marL="0" indent="0" algn="ctr">
              <a:buNone/>
            </a:pPr>
            <a:r>
              <a:rPr lang="en-US" altLang="ko-KR" sz="2000" b="1" i="1" dirty="0"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20~24pt/ Centered</a:t>
            </a:r>
            <a:r>
              <a:rPr lang="en-US" altLang="ko-KR" sz="20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ko-KR" altLang="ko-KR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CF9F29-F95A-8AFE-3A2F-1191E98D45EA}"/>
              </a:ext>
            </a:extLst>
          </p:cNvPr>
          <p:cNvSpPr txBox="1"/>
          <p:nvPr/>
        </p:nvSpPr>
        <p:spPr>
          <a:xfrm>
            <a:off x="1050521" y="1820658"/>
            <a:ext cx="10683432" cy="19082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6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Lecture</a:t>
            </a:r>
            <a:r>
              <a:rPr kumimoji="0" lang="ko-KR" altLang="en-US" sz="6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 </a:t>
            </a:r>
            <a:r>
              <a:rPr kumimoji="0" lang="en-US" altLang="ko-KR" sz="6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Title</a:t>
            </a:r>
            <a:br>
              <a:rPr kumimoji="0" lang="en-US" altLang="ko-KR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</a:br>
            <a:r>
              <a:rPr kumimoji="0" lang="en-US" altLang="ko-K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Use basic font such as Time New Roman, Arial etc.</a:t>
            </a:r>
          </a:p>
          <a:p>
            <a:pPr algn="ctr"/>
            <a:r>
              <a:rPr lang="en-US" altLang="ko-KR" sz="2000" b="1" dirty="0">
                <a:highlight>
                  <a:srgbClr val="FFFF00"/>
                </a:highlight>
              </a:rPr>
              <a:t>Bold / 38~60pt / Centered</a:t>
            </a:r>
          </a:p>
          <a:p>
            <a:pPr algn="ctr"/>
            <a:endParaRPr lang="ko-KR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2B5E11-B2F3-9AC6-C19E-509AD35BF86A}"/>
              </a:ext>
            </a:extLst>
          </p:cNvPr>
          <p:cNvSpPr txBox="1"/>
          <p:nvPr/>
        </p:nvSpPr>
        <p:spPr>
          <a:xfrm>
            <a:off x="291768" y="4159769"/>
            <a:ext cx="1219199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Author Name</a:t>
            </a:r>
            <a:br>
              <a:rPr lang="en-US" altLang="ko-KR" sz="32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ko-KR" sz="2000" b="1" dirty="0"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Bold / 20~38pt/ Centered</a:t>
            </a:r>
          </a:p>
        </p:txBody>
      </p:sp>
    </p:spTree>
    <p:extLst>
      <p:ext uri="{BB962C8B-B14F-4D97-AF65-F5344CB8AC3E}">
        <p14:creationId xmlns:p14="http://schemas.microsoft.com/office/powerpoint/2010/main" val="3521452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F62E33ED-1F8D-E0CB-CE0C-CF429C4BBA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5FAB7E3-6F86-2BDF-0070-C742FC7FA144}"/>
              </a:ext>
            </a:extLst>
          </p:cNvPr>
          <p:cNvSpPr txBox="1"/>
          <p:nvPr/>
        </p:nvSpPr>
        <p:spPr>
          <a:xfrm>
            <a:off x="1084162" y="3167390"/>
            <a:ext cx="1002367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 Please use this image if you necessary. &gt;</a:t>
            </a:r>
          </a:p>
        </p:txBody>
      </p:sp>
    </p:spTree>
    <p:extLst>
      <p:ext uri="{BB962C8B-B14F-4D97-AF65-F5344CB8AC3E}">
        <p14:creationId xmlns:p14="http://schemas.microsoft.com/office/powerpoint/2010/main" val="845286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167D6E88-DB95-EA9A-1D28-B7A6E257C3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4AE273E-6AD2-8799-0564-AE171FC12184}"/>
              </a:ext>
            </a:extLst>
          </p:cNvPr>
          <p:cNvSpPr txBox="1"/>
          <p:nvPr/>
        </p:nvSpPr>
        <p:spPr>
          <a:xfrm>
            <a:off x="1084162" y="3167390"/>
            <a:ext cx="1002367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 Please use this image if you necessary. &gt;</a:t>
            </a:r>
          </a:p>
        </p:txBody>
      </p:sp>
    </p:spTree>
    <p:extLst>
      <p:ext uri="{BB962C8B-B14F-4D97-AF65-F5344CB8AC3E}">
        <p14:creationId xmlns:p14="http://schemas.microsoft.com/office/powerpoint/2010/main" val="4028127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233</Words>
  <Application>Microsoft Office PowerPoint</Application>
  <PresentationFormat>와이드스크린</PresentationFormat>
  <Paragraphs>30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0" baseType="lpstr">
      <vt:lpstr>맑은 고딕</vt:lpstr>
      <vt:lpstr>Arial</vt:lpstr>
      <vt:lpstr>Calibri</vt:lpstr>
      <vt:lpstr>Tahoma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user</dc:creator>
  <cp:lastModifiedBy>user</cp:lastModifiedBy>
  <cp:revision>3</cp:revision>
  <dcterms:created xsi:type="dcterms:W3CDTF">2025-07-17T06:12:43Z</dcterms:created>
  <dcterms:modified xsi:type="dcterms:W3CDTF">2025-07-17T06:16:58Z</dcterms:modified>
</cp:coreProperties>
</file>