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EAA"/>
    <a:srgbClr val="0039AC"/>
    <a:srgbClr val="FAFCFE"/>
    <a:srgbClr val="8BD8E9"/>
    <a:srgbClr val="167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384" autoAdjust="0"/>
  </p:normalViewPr>
  <p:slideViewPr>
    <p:cSldViewPr snapToGrid="0" showGuides="1">
      <p:cViewPr>
        <p:scale>
          <a:sx n="25" d="100"/>
          <a:sy n="25" d="100"/>
        </p:scale>
        <p:origin x="2328" y="18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59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68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255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815BA64-1305-546C-82DE-FE1D6AF29D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-2"/>
            <a:ext cx="30275214" cy="428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7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05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38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96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55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39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60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00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911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932E5-3E63-4F7E-B20A-72D271D27EBC}" type="datetimeFigureOut">
              <a:rPr lang="ko-KR" altLang="en-US" smtClean="0"/>
              <a:t>2025-07-24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93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9299C772-F2FF-B75B-94E6-17E2BD099424}"/>
              </a:ext>
            </a:extLst>
          </p:cNvPr>
          <p:cNvSpPr/>
          <p:nvPr/>
        </p:nvSpPr>
        <p:spPr>
          <a:xfrm>
            <a:off x="355459" y="6134100"/>
            <a:ext cx="29564295" cy="3617326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2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390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47A33C-B347-AF92-2B52-CCBACBA4B63C}"/>
              </a:ext>
            </a:extLst>
          </p:cNvPr>
          <p:cNvSpPr txBox="1"/>
          <p:nvPr/>
        </p:nvSpPr>
        <p:spPr>
          <a:xfrm>
            <a:off x="1" y="1148843"/>
            <a:ext cx="30275212" cy="14465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Title</a:t>
            </a:r>
            <a:endParaRPr lang="ko-KR" altLang="ko-KR" sz="88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96AF96-FC82-6CCF-6751-F40E27799934}"/>
              </a:ext>
            </a:extLst>
          </p:cNvPr>
          <p:cNvSpPr txBox="1"/>
          <p:nvPr/>
        </p:nvSpPr>
        <p:spPr>
          <a:xfrm>
            <a:off x="1" y="2983108"/>
            <a:ext cx="302752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algn="ctr" latinLnBrk="1"/>
            <a:r>
              <a:rPr lang="en-US" altLang="ko-KR" sz="6000" b="1" u="sng" kern="100" dirty="0" err="1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Gildong</a:t>
            </a:r>
            <a:r>
              <a:rPr lang="en-US" altLang="ko-KR" sz="6000" b="1" u="sng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Hong</a:t>
            </a:r>
            <a:r>
              <a:rPr lang="en-US" altLang="ko-KR" sz="6000" b="1" u="sng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, Jessica Kim</a:t>
            </a:r>
            <a:r>
              <a:rPr lang="en-US" altLang="ko-KR" sz="6000" b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endParaRPr lang="ko-KR" altLang="ko-KR" sz="60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(Please underline the name of presenting author)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Country, </a:t>
            </a:r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57D075-FE2D-FF1A-42D8-3839CD373935}"/>
              </a:ext>
            </a:extLst>
          </p:cNvPr>
          <p:cNvSpPr txBox="1"/>
          <p:nvPr/>
        </p:nvSpPr>
        <p:spPr>
          <a:xfrm>
            <a:off x="793219" y="7410890"/>
            <a:ext cx="14972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Ex) Background</a:t>
            </a:r>
            <a:endParaRPr lang="ko-KR" altLang="ko-KR" sz="6000" b="1" kern="100" dirty="0">
              <a:ln>
                <a:solidFill>
                  <a:srgbClr val="000000">
                    <a:alpha val="1000"/>
                  </a:srgbClr>
                </a:solidFill>
              </a:ln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B7D1B0-10FD-BC25-B674-3472879EA93A}"/>
              </a:ext>
            </a:extLst>
          </p:cNvPr>
          <p:cNvSpPr txBox="1"/>
          <p:nvPr/>
        </p:nvSpPr>
        <p:spPr>
          <a:xfrm>
            <a:off x="793219" y="8629753"/>
            <a:ext cx="14972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4000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Ex) Body Contents </a:t>
            </a:r>
            <a:endParaRPr lang="ko-KR" altLang="ko-KR" sz="4000" kern="100" dirty="0">
              <a:ln>
                <a:solidFill>
                  <a:srgbClr val="000000">
                    <a:alpha val="1000"/>
                  </a:srgbClr>
                </a:solidFill>
              </a:ln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91239AC8-CF5F-2891-9CE9-CF74D42B0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644630"/>
              </p:ext>
            </p:extLst>
          </p:nvPr>
        </p:nvGraphicFramePr>
        <p:xfrm>
          <a:off x="1454056" y="10596721"/>
          <a:ext cx="26940380" cy="10854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4115">
                  <a:extLst>
                    <a:ext uri="{9D8B030D-6E8A-4147-A177-3AD203B41FA5}">
                      <a16:colId xmlns:a16="http://schemas.microsoft.com/office/drawing/2014/main" val="1422629206"/>
                    </a:ext>
                  </a:extLst>
                </a:gridCol>
                <a:gridCol w="20816265">
                  <a:extLst>
                    <a:ext uri="{9D8B030D-6E8A-4147-A177-3AD203B41FA5}">
                      <a16:colId xmlns:a16="http://schemas.microsoft.com/office/drawing/2014/main" val="3385658526"/>
                    </a:ext>
                  </a:extLst>
                </a:gridCol>
              </a:tblGrid>
              <a:tr h="10812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200" b="1" i="1" kern="1200" dirty="0">
                          <a:solidFill>
                            <a:srgbClr val="005864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292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069946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Format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All </a:t>
                      </a:r>
                      <a:r>
                        <a:rPr lang="en-US" altLang="ko-KR" sz="60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should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be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prepared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1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in</a:t>
                      </a:r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1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Poster Size: A0 (W 84.1cm X H 118.9cm)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65754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6000" b="1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latin typeface="+mn-lt"/>
                          <a:cs typeface="Arial" panose="020B0604020202020204" pitchFamily="34" charset="0"/>
                        </a:rPr>
                        <a:t>Categories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Background, Methods, Results, Conclusion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-Keywords are optional.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942468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Font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Use basic fonts such as Arial, Calibri, or Times New Roman, with a minimum size of 36 points or larger (recommended).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449979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 length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minutes (5 minutes talk / 2 minutes Q&amp;A)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73401"/>
                  </a:ext>
                </a:extLst>
              </a:tr>
              <a:tr h="164939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6000" b="1" dirty="0">
                          <a:solidFill>
                            <a:srgbClr val="FFFF00"/>
                          </a:solidFill>
                          <a:latin typeface="+mn-lt"/>
                          <a:cs typeface="Calibri" panose="020F0502020204030204" pitchFamily="34" charset="0"/>
                        </a:rPr>
                        <a:t>Please remove this box when you make your poster.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848801"/>
                  </a:ext>
                </a:extLst>
              </a:tr>
            </a:tbl>
          </a:graphicData>
        </a:graphic>
      </p:graphicFrame>
      <p:pic>
        <p:nvPicPr>
          <p:cNvPr id="8" name="그림 7" descr="텍스트, 폰트, 그래픽, 그래픽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4D3696D0-57D5-DFA1-2240-B56DA373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5929" y="353947"/>
            <a:ext cx="3993824" cy="76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4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1113</TotalTime>
  <Words>129</Words>
  <Application>Microsoft Office PowerPoint</Application>
  <PresentationFormat>사용자 지정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Century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바다</dc:creator>
  <cp:lastModifiedBy>민주 이</cp:lastModifiedBy>
  <cp:revision>52</cp:revision>
  <dcterms:created xsi:type="dcterms:W3CDTF">2022-11-11T07:59:50Z</dcterms:created>
  <dcterms:modified xsi:type="dcterms:W3CDTF">2025-07-24T03:37:08Z</dcterms:modified>
</cp:coreProperties>
</file>