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s" id="{AAE66875-625D-457F-AFE5-272C12AF9B99}">
          <p14:sldIdLst>
            <p14:sldId id="261"/>
          </p14:sldIdLst>
        </p14:section>
        <p14:section name="Template" id="{1B6A9FFF-4AA1-48A9-940A-2BD284821440}">
          <p14:sldIdLst>
            <p14:sldId id="256"/>
            <p14:sldId id="262"/>
            <p14:sldId id="258"/>
            <p14:sldId id="257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9DE"/>
    <a:srgbClr val="005864"/>
    <a:srgbClr val="008292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A3EEDB-82FD-96A9-BE9D-063684C82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099E148-627A-4970-120E-A34D0059F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68A879-D777-95A4-B695-7CCFEA7F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ADA-3A83-4194-9988-6CAA085EAA74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C55EA3-38D6-EF43-3C1A-6AD56FB9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EF0057-3B59-90CE-205E-A809F67E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AA7F-4877-4501-AF69-88A36DC132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35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5A3874-1B3D-54F3-EBD4-053B2C7E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2BD9B56-C221-322F-7EB8-B8B6308F1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894231-E2DA-9D92-FB64-14302D42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ADA-3A83-4194-9988-6CAA085EAA74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DBC2F1-1184-36E3-8101-3D578929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B34431-E727-3FC6-262A-1B815E80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AA7F-4877-4501-AF69-88A36DC132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240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200C735-073F-28DF-8499-1DD7A2458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EBED659-A39C-5BD4-8D1F-9E9413CC2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25ECEA-2003-A618-CCD6-D1B9E20C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ADA-3A83-4194-9988-6CAA085EAA74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420B77-7236-C654-2FE3-80C57694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2447F5-8FB8-CCD3-A520-8841093D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AA7F-4877-4501-AF69-88A36DC132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42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0AD5C4-2351-BE43-4934-3AE852BF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5592C4-53D1-6869-079C-35129CB7F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A5C56E-48AC-6708-EF56-8B615B27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ADA-3A83-4194-9988-6CAA085EAA74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3F2EBD-4D67-2CE2-304E-65BA201A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B4E3C1-A832-E0A8-EC7C-8D6B5A64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AA7F-4877-4501-AF69-88A36DC132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60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A920BC-194E-1FB2-2E4B-E4AE8638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D86E15-05D2-D5BD-5406-6547002A9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4DAB29-DEC2-4710-E7BF-E85C577EE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ADA-3A83-4194-9988-6CAA085EAA74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9A4EB5-14E9-CDD0-C082-CFE4E104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057C48-B0B9-F87F-FEDF-A7F49774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AA7F-4877-4501-AF69-88A36DC132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81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473A54-A236-9ADF-246A-12C88E43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38855E-F80B-698C-5615-1CF094065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8138F08-C304-4A0A-079C-695C3F01B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14ABA4D-14C8-6A35-C3D9-B37C3A3C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ADA-3A83-4194-9988-6CAA085EAA74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B0D232E-EFC8-136D-7F8E-67273BBF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7DBD5C-4EB5-83D6-6D66-141A5505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AA7F-4877-4501-AF69-88A36DC132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87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ADE5BF-60A4-6732-75E3-0B2E41B7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713AC3-F53C-23E2-9DE6-A49E4DF2D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AD1BAC-29F7-E9AF-44AE-24C2DBAF2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025AD82-0BC6-4961-5917-2E8A67ACF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C8498C6-4DFA-EA64-62AE-9836409A7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76BB93C-2BBC-BF65-C3B9-226A74C5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ADA-3A83-4194-9988-6CAA085EAA74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4555361-DC1C-AD53-AA83-C00BE4D1A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6F6346E-0B0C-858F-F966-092FE0FC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AA7F-4877-4501-AF69-88A36DC132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3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71606-F0C4-6300-EC45-94DA7170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78E25BA-627F-F5CC-408C-7D396033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ADA-3A83-4194-9988-6CAA085EAA74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92B186-5B39-AC32-B01F-F9B9DDE6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4752072-6742-4946-465E-BE2652A6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AA7F-4877-4501-AF69-88A36DC132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42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6F1A7EB-405F-E45F-DD1F-00D70415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ADA-3A83-4194-9988-6CAA085EAA74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737D5AA-549A-61C0-1B75-9BE53662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919865-638D-8FCA-2DF0-75550B92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AA7F-4877-4501-AF69-88A36DC132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7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A87F0D-044E-97AE-8236-BA3CD4B3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88EA89-7500-7960-07A2-165E4373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A386333-D30E-83CE-9C5B-EEBCE320D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CBAAA-DDF5-ADC0-7914-E924B9E9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ADA-3A83-4194-9988-6CAA085EAA74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367835E-C449-D1E8-0607-24E57E82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6E97141-7AE3-76DA-B9EA-73353B08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AA7F-4877-4501-AF69-88A36DC132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92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A99E6-8B21-03B0-CB69-FC61F9D4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BACA985-E95B-C575-75C0-04F13C461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8D59A0-E742-D187-AB79-8C93C27BB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A0089DC-B3EB-679E-BFB8-D34561B6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3ADA-3A83-4194-9988-6CAA085EAA74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214388-8EDA-E63F-FEBF-174F074E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ADFB43-3754-4487-3A1B-1B635E2B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AA7F-4877-4501-AF69-88A36DC132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99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E93CE9-4011-F5BA-48FF-2AB7F068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8BD198-E183-8E43-985F-08D6119F5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D849AF-29AB-B854-7DFB-4A32CEF1E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D3ADA-3A83-4194-9988-6CAA085EAA74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EEC4EF-1C40-AF3A-0F68-1D67B7266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5E62C4-3D37-0391-2113-579546052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CAA7F-4877-4501-AF69-88A36DC132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46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7A8C46-103D-6718-1C6F-3C7002F77FC8}"/>
              </a:ext>
            </a:extLst>
          </p:cNvPr>
          <p:cNvSpPr txBox="1"/>
          <p:nvPr/>
        </p:nvSpPr>
        <p:spPr>
          <a:xfrm>
            <a:off x="99109" y="296081"/>
            <a:ext cx="9612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[Guidelines] Oral Presentation</a:t>
            </a:r>
            <a:endParaRPr lang="en-US" altLang="ko-K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B54560EF-37D5-BDB8-A058-AF49316CF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24732"/>
              </p:ext>
            </p:extLst>
          </p:nvPr>
        </p:nvGraphicFramePr>
        <p:xfrm>
          <a:off x="414122" y="1062777"/>
          <a:ext cx="11442597" cy="505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888">
                  <a:extLst>
                    <a:ext uri="{9D8B030D-6E8A-4147-A177-3AD203B41FA5}">
                      <a16:colId xmlns:a16="http://schemas.microsoft.com/office/drawing/2014/main" val="1422629206"/>
                    </a:ext>
                  </a:extLst>
                </a:gridCol>
                <a:gridCol w="8460709">
                  <a:extLst>
                    <a:ext uri="{9D8B030D-6E8A-4147-A177-3AD203B41FA5}">
                      <a16:colId xmlns:a16="http://schemas.microsoft.com/office/drawing/2014/main" val="2800019881"/>
                    </a:ext>
                  </a:extLst>
                </a:gridCol>
              </a:tblGrid>
              <a:tr h="4989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1" kern="1200" dirty="0">
                          <a:solidFill>
                            <a:srgbClr val="00586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292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69946"/>
                  </a:ext>
                </a:extLst>
              </a:tr>
              <a:tr h="866410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Format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</a:t>
                      </a: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presentation </a:t>
                      </a:r>
                      <a:r>
                        <a:rPr lang="ko-KR" altLang="ko-KR" sz="1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</a:t>
                      </a:r>
                      <a:r>
                        <a:rPr lang="ko-KR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r>
                        <a:rPr lang="ko-KR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prepared</a:t>
                      </a:r>
                      <a:r>
                        <a:rPr lang="ko-KR" altLang="ko-KR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Format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accepted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MS-PPT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PPTX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format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(*.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ppt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*.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pptx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Screen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Ratio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r>
                        <a:rPr lang="ko-KR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only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865754"/>
                  </a:ext>
                </a:extLst>
              </a:tr>
              <a:tr h="866410">
                <a:tc>
                  <a:txBody>
                    <a:bodyPr/>
                    <a:lstStyle/>
                    <a:p>
                      <a:pPr algn="l" latinLnBrk="0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Presentation 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minutes (7 minutes talk / 3 minutes Q&amp;A)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711467"/>
                  </a:ext>
                </a:extLst>
              </a:tr>
              <a:tr h="866410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Recommended Headings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First slide: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authors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0"/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second</a:t>
                      </a:r>
                      <a:r>
                        <a:rPr lang="en-US" altLang="ko-KR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slide: COI (Conflict of interest statement) &amp;  Contents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942468"/>
                  </a:ext>
                </a:extLst>
              </a:tr>
              <a:tr h="866410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Font</a:t>
                      </a:r>
                      <a:endParaRPr lang="ko-KR" altLang="ko-KR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 fonts such as Arial, Calibri, Times New Roman, etc.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449979"/>
                  </a:ext>
                </a:extLst>
              </a:tr>
              <a:tr h="51422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1" kern="1200" dirty="0">
                          <a:solidFill>
                            <a:srgbClr val="00586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to submit your file</a:t>
                      </a:r>
                      <a:endParaRPr lang="ko-KR" altLang="ko-KR" sz="2000" b="1" i="1" kern="1200" dirty="0">
                        <a:solidFill>
                          <a:srgbClr val="005864"/>
                        </a:solidFill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9D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603500"/>
                  </a:ext>
                </a:extLst>
              </a:tr>
              <a:tr h="554424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Submission</a:t>
                      </a:r>
                      <a:endParaRPr lang="ko-KR" altLang="ko-K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Pre-submission of presentation materials is not necessary. You can check and edit the material in the preview room.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966984"/>
                  </a:ext>
                </a:extLst>
              </a:tr>
            </a:tbl>
          </a:graphicData>
        </a:graphic>
      </p:graphicFrame>
      <p:sp>
        <p:nvSpPr>
          <p:cNvPr id="18" name="正方形/長方形 3">
            <a:extLst>
              <a:ext uri="{FF2B5EF4-FFF2-40B4-BE49-F238E27FC236}">
                <a16:creationId xmlns:a16="http://schemas.microsoft.com/office/drawing/2014/main" id="{770E0C8B-3505-1CC1-756A-3901FC0B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22" y="6120696"/>
            <a:ext cx="11442597" cy="6131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ja-JP" sz="1200" b="1" dirty="0">
              <a:solidFill>
                <a:srgbClr val="FFFF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ja-JP" sz="1800" b="1" dirty="0">
                <a:solidFill>
                  <a:srgbClr val="FFFF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&lt; Please remove this page when you make your presentation file. &gt;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ja-JP" sz="1200" b="1" dirty="0">
              <a:solidFill>
                <a:srgbClr val="FFFF0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2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7E7BA8-A715-6FC1-7ABE-6A657E309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337B3B-AA88-BE37-46F3-893AFA547EA7}"/>
              </a:ext>
            </a:extLst>
          </p:cNvPr>
          <p:cNvSpPr txBox="1"/>
          <p:nvPr/>
        </p:nvSpPr>
        <p:spPr>
          <a:xfrm>
            <a:off x="-29547" y="530963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Department, Affiliation, Country</a:t>
            </a:r>
          </a:p>
          <a:p>
            <a:pPr marL="0" indent="0" algn="ctr">
              <a:buNone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Recommendation: </a:t>
            </a:r>
            <a:r>
              <a:rPr lang="en-US" altLang="ko-KR" sz="2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20~24pt/ Centered</a:t>
            </a:r>
            <a:r>
              <a:rPr lang="en-US" altLang="ko-K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ko-KR" altLang="ko-K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22271-23C4-1EA7-75AE-89432DFEF8D0}"/>
              </a:ext>
            </a:extLst>
          </p:cNvPr>
          <p:cNvSpPr txBox="1"/>
          <p:nvPr/>
        </p:nvSpPr>
        <p:spPr>
          <a:xfrm>
            <a:off x="729206" y="2100452"/>
            <a:ext cx="1068343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Lecture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Title</a:t>
            </a:r>
            <a:b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Recommendation: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Use basic font such as Time New Roman, Arial etc.</a:t>
            </a:r>
          </a:p>
          <a:p>
            <a:pPr algn="ctr"/>
            <a:r>
              <a:rPr lang="en-US" altLang="ko-KR" sz="2000" b="1" dirty="0"/>
              <a:t>Bold / 38~60pt / Centered</a:t>
            </a:r>
          </a:p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97C02-C457-083B-6F23-7326B5003DF9}"/>
              </a:ext>
            </a:extLst>
          </p:cNvPr>
          <p:cNvSpPr txBox="1"/>
          <p:nvPr/>
        </p:nvSpPr>
        <p:spPr>
          <a:xfrm>
            <a:off x="-29547" y="443956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 Name</a:t>
            </a:r>
            <a:br>
              <a:rPr lang="en-US" altLang="ko-K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Recommendation: </a:t>
            </a:r>
            <a:r>
              <a:rPr lang="en-US" altLang="ko-K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Bold / 20~38pt/ Centered</a:t>
            </a:r>
          </a:p>
        </p:txBody>
      </p:sp>
    </p:spTree>
    <p:extLst>
      <p:ext uri="{BB962C8B-B14F-4D97-AF65-F5344CB8AC3E}">
        <p14:creationId xmlns:p14="http://schemas.microsoft.com/office/powerpoint/2010/main" val="384311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C1FED69-ABCF-ED57-270B-AD6421BB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EC85F5-3C62-D44A-2AD5-0EB4A5CB4A9D}"/>
              </a:ext>
            </a:extLst>
          </p:cNvPr>
          <p:cNvSpPr txBox="1"/>
          <p:nvPr/>
        </p:nvSpPr>
        <p:spPr>
          <a:xfrm>
            <a:off x="-29547" y="530963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ko-K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Department, Affiliation, Country</a:t>
            </a:r>
          </a:p>
          <a:p>
            <a:pPr marL="0" indent="0" algn="ctr">
              <a:buNone/>
            </a:pPr>
            <a:r>
              <a:rPr lang="en-US" altLang="ko-KR" sz="2000" b="1" i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20~24pt/ Centered</a:t>
            </a:r>
            <a:r>
              <a:rPr lang="en-US" altLang="ko-KR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ko-KR" altLang="ko-K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CC788-26ED-2AFA-F8F4-979D6D0300E0}"/>
              </a:ext>
            </a:extLst>
          </p:cNvPr>
          <p:cNvSpPr txBox="1"/>
          <p:nvPr/>
        </p:nvSpPr>
        <p:spPr>
          <a:xfrm>
            <a:off x="729206" y="2100452"/>
            <a:ext cx="1068343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Lecture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Title</a:t>
            </a:r>
            <a:b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Use basic font such as Time New Roman, Arial etc.</a:t>
            </a:r>
          </a:p>
          <a:p>
            <a:pPr algn="ctr"/>
            <a:r>
              <a:rPr lang="en-US" altLang="ko-KR" sz="2000" b="1" dirty="0">
                <a:highlight>
                  <a:srgbClr val="FFFF00"/>
                </a:highlight>
              </a:rPr>
              <a:t>Bold / 38~60pt / Centered</a:t>
            </a:r>
          </a:p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0E8A6-8AC4-D9A1-8627-CA29090486BD}"/>
              </a:ext>
            </a:extLst>
          </p:cNvPr>
          <p:cNvSpPr txBox="1"/>
          <p:nvPr/>
        </p:nvSpPr>
        <p:spPr>
          <a:xfrm>
            <a:off x="-29547" y="443956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 Name</a:t>
            </a:r>
            <a:br>
              <a:rPr lang="en-US" altLang="ko-K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ko-KR" sz="20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Bold / 20~38pt/ Centered</a:t>
            </a:r>
          </a:p>
        </p:txBody>
      </p:sp>
    </p:spTree>
    <p:extLst>
      <p:ext uri="{BB962C8B-B14F-4D97-AF65-F5344CB8AC3E}">
        <p14:creationId xmlns:p14="http://schemas.microsoft.com/office/powerpoint/2010/main" val="106198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21914B0-2282-70B8-8EF6-C2CF2BACF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5E1E7-34D3-B75E-B209-1FC7FA3A35D0}"/>
              </a:ext>
            </a:extLst>
          </p:cNvPr>
          <p:cNvSpPr txBox="1"/>
          <p:nvPr/>
        </p:nvSpPr>
        <p:spPr>
          <a:xfrm>
            <a:off x="1676400" y="2127427"/>
            <a:ext cx="8839200" cy="1508105"/>
          </a:xfrm>
          <a:prstGeom prst="rect">
            <a:avLst/>
          </a:prstGeom>
          <a:noFill/>
          <a:ln>
            <a:solidFill>
              <a:srgbClr val="66666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COI Disclosure</a:t>
            </a:r>
            <a:br>
              <a:rPr kumimoji="0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　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Name of Author: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  <a:r>
              <a:rPr kumimoji="0" lang="en-US" altLang="ko-KR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NAME</a:t>
            </a:r>
            <a:endParaRPr kumimoji="0" lang="en-US" altLang="ja-JP" sz="32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EC4EE9-73A1-F0F0-A9FE-009FC5275860}"/>
              </a:ext>
            </a:extLst>
          </p:cNvPr>
          <p:cNvSpPr txBox="1"/>
          <p:nvPr/>
        </p:nvSpPr>
        <p:spPr>
          <a:xfrm>
            <a:off x="2769637" y="3876874"/>
            <a:ext cx="6652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I have no personal or financial interests to declare.</a:t>
            </a:r>
          </a:p>
          <a:p>
            <a:endParaRPr lang="en-US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I have no financial support from an industry source at the current presentation.</a:t>
            </a:r>
          </a:p>
        </p:txBody>
      </p:sp>
      <p:sp>
        <p:nvSpPr>
          <p:cNvPr id="8" name="正方形/長方形 3">
            <a:extLst>
              <a:ext uri="{FF2B5EF4-FFF2-40B4-BE49-F238E27FC236}">
                <a16:creationId xmlns:a16="http://schemas.microsoft.com/office/drawing/2014/main" id="{5F4294F6-8386-8ED9-7F32-388E4480B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0569"/>
            <a:ext cx="7505700" cy="1673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Use the following slide to disclose any conflicts of interest.  </a:t>
            </a: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Form A: </a:t>
            </a:r>
            <a:r>
              <a:rPr lang="en-US" altLang="ja-JP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 </a:t>
            </a:r>
            <a:r>
              <a:rPr lang="en-US" altLang="ja-JP" sz="1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conflicts of interest to declare.</a:t>
            </a: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altLang="ko-KR" sz="1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Insert this slide as the </a:t>
            </a:r>
            <a:r>
              <a:rPr lang="en-US" altLang="ko-KR" sz="1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second slide of your PPT.</a:t>
            </a:r>
            <a:endParaRPr lang="en-GB" altLang="ko-KR" sz="1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endParaRPr lang="en-GB" altLang="ko-KR" sz="1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ja-JP" sz="1800" b="1" dirty="0">
                <a:solidFill>
                  <a:srgbClr val="FFFF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&lt; Please remove this box when you make your presentation slides. &gt;</a:t>
            </a:r>
          </a:p>
        </p:txBody>
      </p:sp>
    </p:spTree>
    <p:extLst>
      <p:ext uri="{BB962C8B-B14F-4D97-AF65-F5344CB8AC3E}">
        <p14:creationId xmlns:p14="http://schemas.microsoft.com/office/powerpoint/2010/main" val="239706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5B1BC61-5228-D9FB-9029-DBAA98385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1706B-5C3D-3AC9-BFFC-96369E740D66}"/>
              </a:ext>
            </a:extLst>
          </p:cNvPr>
          <p:cNvSpPr txBox="1"/>
          <p:nvPr/>
        </p:nvSpPr>
        <p:spPr>
          <a:xfrm>
            <a:off x="2590800" y="4271739"/>
            <a:ext cx="701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Consultancy/advisory role for: XXX, Inc.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Patents and royalties from: YYY, Inc.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Honoraria from: ZZZ Corporation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Grant/Research funding from: XXX Corporation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Employee of: YYY Corporation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Other remuneration from: ZZZ Corporation</a:t>
            </a:r>
            <a:endParaRPr lang="en-US" altLang="ko-K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760CB-89EC-1CCE-558F-6740D97A3794}"/>
              </a:ext>
            </a:extLst>
          </p:cNvPr>
          <p:cNvSpPr txBox="1"/>
          <p:nvPr/>
        </p:nvSpPr>
        <p:spPr>
          <a:xfrm>
            <a:off x="3048000" y="33805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8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Matters requiring disclosure of COI </a:t>
            </a:r>
          </a:p>
          <a:p>
            <a:pPr algn="ctr"/>
            <a:r>
              <a:rPr lang="en-US" altLang="ja-JP" sz="18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regarding the presentation are as follows: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839E45-10C3-D9EF-A400-B190B8253532}"/>
              </a:ext>
            </a:extLst>
          </p:cNvPr>
          <p:cNvSpPr txBox="1"/>
          <p:nvPr/>
        </p:nvSpPr>
        <p:spPr>
          <a:xfrm>
            <a:off x="1676400" y="1643331"/>
            <a:ext cx="8839200" cy="1508105"/>
          </a:xfrm>
          <a:prstGeom prst="rect">
            <a:avLst/>
          </a:prstGeom>
          <a:noFill/>
          <a:ln>
            <a:solidFill>
              <a:srgbClr val="666666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COI Disclosure</a:t>
            </a:r>
            <a:br>
              <a:rPr kumimoji="0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　</a:t>
            </a:r>
            <a:r>
              <a:rPr kumimoji="0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Name of Author:</a:t>
            </a:r>
            <a:r>
              <a:rPr kumimoji="0" lang="ja-JP" alt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  <a:r>
              <a:rPr kumimoji="0" lang="en-US" altLang="ko-KR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NAME</a:t>
            </a:r>
            <a:endParaRPr kumimoji="0" lang="en-US" altLang="ja-JP" sz="32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3">
            <a:extLst>
              <a:ext uri="{FF2B5EF4-FFF2-40B4-BE49-F238E27FC236}">
                <a16:creationId xmlns:a16="http://schemas.microsoft.com/office/drawing/2014/main" id="{A17C1C33-59AD-1732-BEB4-2DB49A0B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9898"/>
            <a:ext cx="7334250" cy="1673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Use the following slide to disclose any conflicts of interest.  </a:t>
            </a: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Form B: </a:t>
            </a:r>
            <a:r>
              <a:rPr lang="en-US" altLang="ja-JP" sz="2400" b="1" dirty="0">
                <a:solidFill>
                  <a:srgbClr val="FFFF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altLang="ja-JP" sz="1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conflicts of interest to declare.</a:t>
            </a:r>
          </a:p>
          <a:p>
            <a:pPr marL="285750" indent="-285750" latinLnBrk="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GB" altLang="ko-KR" sz="1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Insert this slide as the </a:t>
            </a:r>
            <a:r>
              <a:rPr lang="en-US" altLang="ko-KR" sz="1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second slide of your PPT.</a:t>
            </a:r>
          </a:p>
          <a:p>
            <a:pPr marL="285750" indent="-285750" latinLnBrk="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endParaRPr lang="en-GB" altLang="ko-KR" sz="1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ja-JP" sz="1800" b="1" dirty="0">
                <a:solidFill>
                  <a:srgbClr val="FFFF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&lt; Please remove this box when you make your presentation slides. &gt;</a:t>
            </a:r>
          </a:p>
        </p:txBody>
      </p:sp>
    </p:spTree>
    <p:extLst>
      <p:ext uri="{BB962C8B-B14F-4D97-AF65-F5344CB8AC3E}">
        <p14:creationId xmlns:p14="http://schemas.microsoft.com/office/powerpoint/2010/main" val="336437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F45CB6D-6D25-FAFD-A5CD-AB88D0EFE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3C51DD-FACA-54B2-BA75-43A6C9FC9D2A}"/>
              </a:ext>
            </a:extLst>
          </p:cNvPr>
          <p:cNvSpPr txBox="1"/>
          <p:nvPr/>
        </p:nvSpPr>
        <p:spPr>
          <a:xfrm>
            <a:off x="1084162" y="3167390"/>
            <a:ext cx="10023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Please use this image if you necessary. &gt;</a:t>
            </a:r>
          </a:p>
        </p:txBody>
      </p:sp>
    </p:spTree>
    <p:extLst>
      <p:ext uri="{BB962C8B-B14F-4D97-AF65-F5344CB8AC3E}">
        <p14:creationId xmlns:p14="http://schemas.microsoft.com/office/powerpoint/2010/main" val="215418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A6194ED-0B26-F79F-ACD3-D714D28CB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5EEE8B-50AF-5FE5-3DC5-165B423F6463}"/>
              </a:ext>
            </a:extLst>
          </p:cNvPr>
          <p:cNvSpPr txBox="1"/>
          <p:nvPr/>
        </p:nvSpPr>
        <p:spPr>
          <a:xfrm>
            <a:off x="1084162" y="3167390"/>
            <a:ext cx="10023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Please use this image if you necessary. &gt;</a:t>
            </a:r>
          </a:p>
        </p:txBody>
      </p:sp>
    </p:spTree>
    <p:extLst>
      <p:ext uri="{BB962C8B-B14F-4D97-AF65-F5344CB8AC3E}">
        <p14:creationId xmlns:p14="http://schemas.microsoft.com/office/powerpoint/2010/main" val="919946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429</Words>
  <Application>Microsoft Office PowerPoint</Application>
  <PresentationFormat>와이드스크린</PresentationFormat>
  <Paragraphs>53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맑은 고딕</vt:lpstr>
      <vt:lpstr>Arial</vt:lpstr>
      <vt:lpstr>Calibri</vt:lpstr>
      <vt:lpstr>Tahoma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10</cp:revision>
  <dcterms:created xsi:type="dcterms:W3CDTF">2024-06-20T06:07:46Z</dcterms:created>
  <dcterms:modified xsi:type="dcterms:W3CDTF">2024-06-20T08:04:45Z</dcterms:modified>
</cp:coreProperties>
</file>