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08989E"/>
    <a:srgbClr val="05575B"/>
    <a:srgbClr val="E93371"/>
    <a:srgbClr val="077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08" autoAdjust="0"/>
  </p:normalViewPr>
  <p:slideViewPr>
    <p:cSldViewPr snapToGrid="0">
      <p:cViewPr>
        <p:scale>
          <a:sx n="25" d="100"/>
          <a:sy n="25" d="100"/>
        </p:scale>
        <p:origin x="1426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161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847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063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082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1616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249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581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1087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5036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406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77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323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comes_abstracts@into-on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100">
              <a:srgbClr val="077B80"/>
            </a:gs>
            <a:gs pos="0">
              <a:srgbClr val="05575B"/>
            </a:gs>
            <a:gs pos="100000">
              <a:srgbClr val="08989E">
                <a:alpha val="63922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00D08201-1492-9DF5-733F-7E2A826D5E46}"/>
              </a:ext>
            </a:extLst>
          </p:cNvPr>
          <p:cNvSpPr/>
          <p:nvPr/>
        </p:nvSpPr>
        <p:spPr>
          <a:xfrm>
            <a:off x="355459" y="6134100"/>
            <a:ext cx="29564295" cy="3617326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>
            <a:innerShdw blurRad="63500" dist="50800" dir="16200000">
              <a:prstClr val="black">
                <a:alpha val="21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3907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CACB59-3BA2-1189-5A59-ECCFFE376DAD}"/>
              </a:ext>
            </a:extLst>
          </p:cNvPr>
          <p:cNvSpPr txBox="1"/>
          <p:nvPr/>
        </p:nvSpPr>
        <p:spPr>
          <a:xfrm>
            <a:off x="1" y="1148843"/>
            <a:ext cx="30275212" cy="144655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8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Title</a:t>
            </a:r>
            <a:endParaRPr lang="ko-KR" altLang="ko-KR" sz="8800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chemeClr val="bg1"/>
              </a:solidFill>
              <a:latin typeface="Century" panose="020406040505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EA40A8-41CF-5657-52C7-25138F67E6DE}"/>
              </a:ext>
            </a:extLst>
          </p:cNvPr>
          <p:cNvSpPr txBox="1"/>
          <p:nvPr/>
        </p:nvSpPr>
        <p:spPr>
          <a:xfrm>
            <a:off x="1" y="2983108"/>
            <a:ext cx="3027521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algn="ctr" latinLnBrk="1"/>
            <a:r>
              <a:rPr lang="en-US" altLang="ko-KR" sz="6000" b="1" u="sng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Gildong Hong</a:t>
            </a:r>
            <a:r>
              <a:rPr lang="en-US" altLang="ko-KR" sz="6000" b="1" u="sng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en-US" altLang="ko-KR" sz="60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, Jessica Kim</a:t>
            </a:r>
            <a:r>
              <a:rPr lang="en-US" altLang="ko-KR" sz="6000" b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endParaRPr lang="ko-KR" altLang="ko-KR" sz="6000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548767" marR="1097534" algn="ctr" latinLnBrk="1"/>
            <a:r>
              <a:rPr lang="en-US" altLang="ko-KR" sz="4800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(Please </a:t>
            </a:r>
            <a:r>
              <a:rPr lang="en-US" altLang="ko-KR" sz="4800" b="1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underline</a:t>
            </a:r>
            <a:r>
              <a:rPr lang="en-US" altLang="ko-KR" sz="4800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 the name of presenting author)</a:t>
            </a:r>
            <a:endParaRPr lang="ko-KR" altLang="ko-KR" sz="4800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rgbClr val="FFFF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548767" marR="1097534" algn="ctr" latinLnBrk="1"/>
            <a:r>
              <a:rPr lang="en-US" altLang="ko-KR" sz="4800" b="1" i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en-US" altLang="ko-KR" sz="4800" b="1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Department, Affiliation, Country, </a:t>
            </a:r>
            <a:r>
              <a:rPr lang="en-US" altLang="ko-KR" sz="4800" b="1" i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en-US" altLang="ko-KR" sz="4800" b="1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Department, Affiliation, Country</a:t>
            </a:r>
            <a:endParaRPr lang="ko-KR" altLang="ko-KR" sz="4800" b="1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66F760-389C-823F-622C-7A09D478B40F}"/>
              </a:ext>
            </a:extLst>
          </p:cNvPr>
          <p:cNvSpPr txBox="1"/>
          <p:nvPr/>
        </p:nvSpPr>
        <p:spPr>
          <a:xfrm>
            <a:off x="793219" y="7410890"/>
            <a:ext cx="14972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latinLnBrk="1"/>
            <a:r>
              <a:rPr lang="en-US" altLang="ko-KR" sz="60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Ex) Background</a:t>
            </a:r>
            <a:endParaRPr lang="ko-KR" altLang="ko-KR" sz="6000" b="1" kern="100" dirty="0">
              <a:ln>
                <a:solidFill>
                  <a:srgbClr val="000000">
                    <a:alpha val="1000"/>
                  </a:srgbClr>
                </a:solidFill>
              </a:ln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95DC9B-F6D5-9E73-5135-6EE92B1DAEF4}"/>
              </a:ext>
            </a:extLst>
          </p:cNvPr>
          <p:cNvSpPr txBox="1"/>
          <p:nvPr/>
        </p:nvSpPr>
        <p:spPr>
          <a:xfrm>
            <a:off x="793219" y="8629753"/>
            <a:ext cx="14972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latinLnBrk="1"/>
            <a:r>
              <a:rPr lang="en-US" altLang="ko-KR" sz="4000" kern="100" dirty="0">
                <a:ln>
                  <a:solidFill>
                    <a:srgbClr val="000000">
                      <a:alpha val="1000"/>
                    </a:srgbClr>
                  </a:solidFill>
                </a:ln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Ex) Body Contents </a:t>
            </a:r>
            <a:endParaRPr lang="ko-KR" altLang="ko-KR" sz="4000" kern="100" dirty="0">
              <a:ln>
                <a:solidFill>
                  <a:srgbClr val="000000">
                    <a:alpha val="1000"/>
                  </a:srgbClr>
                </a:solidFill>
              </a:ln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55A9AE13-C45E-D7B2-7BF9-C6F718A51E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050727"/>
              </p:ext>
            </p:extLst>
          </p:nvPr>
        </p:nvGraphicFramePr>
        <p:xfrm>
          <a:off x="1454056" y="10596721"/>
          <a:ext cx="26940380" cy="22477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4115">
                  <a:extLst>
                    <a:ext uri="{9D8B030D-6E8A-4147-A177-3AD203B41FA5}">
                      <a16:colId xmlns:a16="http://schemas.microsoft.com/office/drawing/2014/main" val="1422629206"/>
                    </a:ext>
                  </a:extLst>
                </a:gridCol>
                <a:gridCol w="224709">
                  <a:extLst>
                    <a:ext uri="{9D8B030D-6E8A-4147-A177-3AD203B41FA5}">
                      <a16:colId xmlns:a16="http://schemas.microsoft.com/office/drawing/2014/main" val="3385658526"/>
                    </a:ext>
                  </a:extLst>
                </a:gridCol>
                <a:gridCol w="20591556">
                  <a:extLst>
                    <a:ext uri="{9D8B030D-6E8A-4147-A177-3AD203B41FA5}">
                      <a16:colId xmlns:a16="http://schemas.microsoft.com/office/drawing/2014/main" val="1979964551"/>
                    </a:ext>
                  </a:extLst>
                </a:gridCol>
              </a:tblGrid>
              <a:tr h="108122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200" b="1" i="1" kern="1200" dirty="0">
                          <a:solidFill>
                            <a:srgbClr val="005864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Guidelines for Guided Poster Presentation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292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7200" b="1" i="1" kern="1200" dirty="0">
                        <a:solidFill>
                          <a:srgbClr val="005864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29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069946"/>
                  </a:ext>
                </a:extLst>
              </a:tr>
              <a:tr h="2004034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Format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ko-KR" altLang="en-US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0"/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ko-KR" altLang="ko-KR" sz="60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All </a:t>
                      </a:r>
                      <a:r>
                        <a:rPr lang="en-US" altLang="ko-KR" sz="6000" b="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presentation </a:t>
                      </a:r>
                      <a:r>
                        <a:rPr lang="ko-KR" altLang="ko-KR" sz="6000" b="0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should</a:t>
                      </a:r>
                      <a:r>
                        <a:rPr lang="ko-KR" altLang="ko-KR" sz="60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b="0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be</a:t>
                      </a:r>
                      <a:r>
                        <a:rPr lang="ko-KR" altLang="ko-KR" sz="60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b="0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prepared</a:t>
                      </a:r>
                      <a:r>
                        <a:rPr lang="ko-KR" altLang="ko-KR" sz="60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b="1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in</a:t>
                      </a:r>
                      <a:r>
                        <a:rPr lang="ko-KR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b="1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English</a:t>
                      </a:r>
                      <a:r>
                        <a:rPr lang="ko-KR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latinLnBrk="0"/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Poster Size: A0 (W 84.1cm X H 118.9cm)</a:t>
                      </a:r>
                      <a:endParaRPr lang="ko-KR" altLang="en-US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0"/>
                      <a:endParaRPr lang="ko-KR" altLang="en-US" sz="6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65754"/>
                  </a:ext>
                </a:extLst>
              </a:tr>
              <a:tr h="2004034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6000" b="1" dirty="0">
                          <a:ln>
                            <a:solidFill>
                              <a:srgbClr val="0039AC">
                                <a:alpha val="1000"/>
                              </a:srgbClr>
                            </a:solidFill>
                          </a:ln>
                          <a:latin typeface="+mn-lt"/>
                          <a:cs typeface="Arial" panose="020B0604020202020204" pitchFamily="34" charset="0"/>
                        </a:rPr>
                        <a:t>Categories</a:t>
                      </a:r>
                      <a:endParaRPr lang="ko-KR" altLang="en-US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Background, Methods, Results, Conclusion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-Keywords are optional.</a:t>
                      </a:r>
                      <a:endParaRPr lang="ko-KR" altLang="en-US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9942468"/>
                  </a:ext>
                </a:extLst>
              </a:tr>
              <a:tr h="2004034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Font</a:t>
                      </a:r>
                      <a:endParaRPr lang="ko-KR" altLang="ko-KR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latinLnBrk="0"/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Use basic fonts such as Arial, Calibri, or Times New Roman, with a minimum size of 36 points or larger (recommended).</a:t>
                      </a:r>
                      <a:endParaRPr lang="ko-KR" altLang="ko-KR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latinLnBrk="0"/>
                      <a:endParaRPr lang="ko-KR" altLang="ko-KR" sz="6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449979"/>
                  </a:ext>
                </a:extLst>
              </a:tr>
              <a:tr h="2004034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Presentation length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en-US" altLang="ko-KR" sz="6000" b="1" baseline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 minutes (5 minutes talk / 2 minutes Q&amp;A)</a:t>
                      </a:r>
                      <a:endParaRPr lang="ko-KR" altLang="ko-KR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73401"/>
                  </a:ext>
                </a:extLst>
              </a:tr>
              <a:tr h="108122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200" b="1" i="1" kern="1200" dirty="0">
                          <a:solidFill>
                            <a:srgbClr val="005864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How to submit your file</a:t>
                      </a:r>
                      <a:endParaRPr lang="ko-KR" altLang="ko-KR" sz="7200" b="1" i="1" kern="1200" dirty="0">
                        <a:solidFill>
                          <a:srgbClr val="005864"/>
                        </a:solidFill>
                        <a:latin typeface="+mn-lt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D9D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7200" b="1" i="1" kern="1200" dirty="0">
                        <a:solidFill>
                          <a:srgbClr val="005864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D9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603500"/>
                  </a:ext>
                </a:extLst>
              </a:tr>
              <a:tr h="1893122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ko-KR" altLang="ko-KR" sz="60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altLang="ko-KR" sz="6000" dirty="0">
                          <a:ln>
                            <a:solidFill>
                              <a:srgbClr val="0039AC">
                                <a:alpha val="1000"/>
                              </a:srgbClr>
                            </a:solidFill>
                          </a:ln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icomes_abstracts@into-on.com</a:t>
                      </a:r>
                      <a:endParaRPr lang="ko-KR" altLang="ko-KR" sz="6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6000">
                          <a:ln>
                            <a:solidFill>
                              <a:srgbClr val="0039AC">
                                <a:alpha val="1000"/>
                              </a:srgbClr>
                            </a:solidFill>
                          </a:ln>
                          <a:solidFill>
                            <a:srgbClr val="0070C0"/>
                          </a:solidFill>
                          <a:latin typeface="+mn-lt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icomes_abstracts@into-on.com</a:t>
                      </a:r>
                      <a:endParaRPr lang="ko-KR" altLang="ko-KR" sz="60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966984"/>
                  </a:ext>
                </a:extLst>
              </a:tr>
              <a:tr h="1893122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ko-KR" sz="6000" b="1" dirty="0">
                          <a:ln>
                            <a:solidFill>
                              <a:srgbClr val="0039AC">
                                <a:alpha val="1000"/>
                              </a:srgbClr>
                            </a:solidFill>
                          </a:ln>
                          <a:latin typeface="+mn-lt"/>
                          <a:cs typeface="Arial" panose="020B0604020202020204" pitchFamily="34" charset="0"/>
                        </a:rPr>
                        <a:t>Deadline</a:t>
                      </a:r>
                      <a:endParaRPr lang="ko-KR" altLang="ko-KR" sz="60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b="1" u="sng" dirty="0">
                          <a:ln>
                            <a:solidFill>
                              <a:srgbClr val="0039AC">
                                <a:alpha val="100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August 8 (Thu),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b="1" u="sng" dirty="0">
                          <a:ln>
                            <a:solidFill>
                              <a:srgbClr val="0039AC">
                                <a:alpha val="100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August 8 (Thu),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4918972"/>
                  </a:ext>
                </a:extLst>
              </a:tr>
              <a:tr h="1893122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Format</a:t>
                      </a:r>
                      <a:endParaRPr lang="ko-KR" altLang="ko-KR" sz="60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All presenters of posters must submit their final presentation materials, including </a:t>
                      </a: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PPT and PDF formats.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All presenters of posters must submit their final presentation materials, including </a:t>
                      </a:r>
                      <a:r>
                        <a:rPr lang="en-US" altLang="ko-KR" sz="6000" b="1" u="sng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PPT and PDF formats.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6637946"/>
                  </a:ext>
                </a:extLst>
              </a:tr>
              <a:tr h="1893122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Title of File</a:t>
                      </a:r>
                      <a:endParaRPr lang="ko-KR" altLang="ko-KR" sz="60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Poster </a:t>
                      </a:r>
                      <a:r>
                        <a:rPr lang="en-US" altLang="ko-KR" sz="60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Number_Name</a:t>
                      </a: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of Present author</a:t>
                      </a:r>
                    </a:p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Ex) PP001_Gildong Hong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Submission </a:t>
                      </a:r>
                      <a:r>
                        <a:rPr lang="en-US" altLang="ko-KR" sz="6000" b="1" dirty="0" err="1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Code_Name</a:t>
                      </a: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of Presenting author</a:t>
                      </a:r>
                    </a:p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800" b="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Ex) ICOMES2024-01-00000_Gildong-Hong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0632328"/>
                  </a:ext>
                </a:extLst>
              </a:tr>
              <a:tr h="2578310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ko-KR" sz="6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Printing and Displaying </a:t>
                      </a:r>
                      <a:endParaRPr lang="ko-KR" altLang="ko-KR" sz="60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altLang="ko-KR" sz="6000" b="1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ICOMES secretariat </a:t>
                      </a:r>
                      <a:r>
                        <a:rPr lang="en-US" altLang="ko-KR" sz="6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responsible for the printing and displaying of posters on behalf of the presenter. Please submit the file in the designated deadline.</a:t>
                      </a:r>
                      <a:endParaRPr lang="en-US" altLang="ko-KR" sz="6000" b="0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758995"/>
                  </a:ext>
                </a:extLst>
              </a:tr>
              <a:tr h="1649393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6000" b="1" dirty="0">
                          <a:solidFill>
                            <a:srgbClr val="FFFF00"/>
                          </a:solidFill>
                          <a:latin typeface="+mn-lt"/>
                          <a:cs typeface="Calibri" panose="020F0502020204030204" pitchFamily="34" charset="0"/>
                        </a:rPr>
                        <a:t>Please remove this box when you make your poster.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0" b="0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848801"/>
                  </a:ext>
                </a:extLst>
              </a:tr>
            </a:tbl>
          </a:graphicData>
        </a:graphic>
      </p:graphicFrame>
      <p:pic>
        <p:nvPicPr>
          <p:cNvPr id="5" name="그림 4">
            <a:extLst>
              <a:ext uri="{FF2B5EF4-FFF2-40B4-BE49-F238E27FC236}">
                <a16:creationId xmlns:a16="http://schemas.microsoft.com/office/drawing/2014/main" id="{34767FFE-0FC2-8736-A280-3774C32F8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7507" y="141933"/>
            <a:ext cx="3717706" cy="1083110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6087B060-CE1F-854E-6C8D-2C2DB35C4B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9824" y="-1600834"/>
            <a:ext cx="1973404" cy="113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040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59</TotalTime>
  <Words>220</Words>
  <Application>Microsoft Office PowerPoint</Application>
  <PresentationFormat>사용자 지정</PresentationFormat>
  <Paragraphs>30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Century</vt:lpstr>
      <vt:lpstr>Times New Roman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7</cp:revision>
  <dcterms:created xsi:type="dcterms:W3CDTF">2024-06-20T06:49:53Z</dcterms:created>
  <dcterms:modified xsi:type="dcterms:W3CDTF">2024-07-10T10:24:39Z</dcterms:modified>
</cp:coreProperties>
</file>